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7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83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48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26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0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4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81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10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096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11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8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28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6831-6F29-41E7-BBBD-8EBCA9583288}" type="datetimeFigureOut">
              <a:rPr lang="es-CL" smtClean="0"/>
              <a:t>14-02-2023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5909-34F3-44BA-8DCA-2BA82814A6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434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15aee66-0a84-417a-a889-cd07c2da7dac"/>
          <p:cNvSpPr>
            <a:spLocks noChangeAspect="1" noChangeArrowheads="1"/>
          </p:cNvSpPr>
          <p:nvPr/>
        </p:nvSpPr>
        <p:spPr bwMode="auto">
          <a:xfrm>
            <a:off x="155574" y="-144463"/>
            <a:ext cx="10104161" cy="101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82" y="651820"/>
            <a:ext cx="9051974" cy="60287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797902" y="3244334"/>
            <a:ext cx="459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>
                <a:solidFill>
                  <a:srgbClr val="666666"/>
                </a:solidFill>
                <a:latin typeface="open sans"/>
              </a:rPr>
              <a:t>Taiwanese</a:t>
            </a:r>
            <a:r>
              <a:rPr lang="es-CL" dirty="0">
                <a:solidFill>
                  <a:srgbClr val="666666"/>
                </a:solidFill>
                <a:latin typeface="open sans"/>
              </a:rPr>
              <a:t> magazine </a:t>
            </a:r>
            <a:r>
              <a:rPr lang="es-CL" dirty="0" err="1">
                <a:solidFill>
                  <a:srgbClr val="666666"/>
                </a:solidFill>
                <a:latin typeface="open sans"/>
              </a:rPr>
              <a:t>Defence</a:t>
            </a:r>
            <a:r>
              <a:rPr lang="es-CL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s-CL" dirty="0" err="1">
                <a:solidFill>
                  <a:srgbClr val="666666"/>
                </a:solidFill>
                <a:latin typeface="open sans"/>
              </a:rPr>
              <a:t>Internatonial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948027" y="181187"/>
            <a:ext cx="484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err="1">
                <a:latin typeface="open sans"/>
              </a:rPr>
              <a:t>Taiwanese</a:t>
            </a:r>
            <a:r>
              <a:rPr lang="es-CL" b="1" dirty="0">
                <a:latin typeface="open sans"/>
              </a:rPr>
              <a:t> M</a:t>
            </a:r>
            <a:r>
              <a:rPr lang="es-CL" b="1" dirty="0" smtClean="0">
                <a:latin typeface="open sans"/>
              </a:rPr>
              <a:t>agazine </a:t>
            </a:r>
            <a:r>
              <a:rPr lang="es-CL" b="1" dirty="0" err="1">
                <a:latin typeface="open sans"/>
              </a:rPr>
              <a:t>Defence</a:t>
            </a:r>
            <a:r>
              <a:rPr lang="es-CL" b="1" dirty="0">
                <a:latin typeface="open sans"/>
              </a:rPr>
              <a:t> </a:t>
            </a:r>
            <a:r>
              <a:rPr lang="es-CL" b="1" dirty="0" err="1">
                <a:latin typeface="open sans"/>
              </a:rPr>
              <a:t>Internatonial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4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0975"/>
            <a:ext cx="9753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Prensa</dc:creator>
  <cp:lastModifiedBy>Francisco Rojas Lardiez</cp:lastModifiedBy>
  <cp:revision>3</cp:revision>
  <dcterms:created xsi:type="dcterms:W3CDTF">2023-02-14T15:57:46Z</dcterms:created>
  <dcterms:modified xsi:type="dcterms:W3CDTF">2023-02-14T16:06:47Z</dcterms:modified>
</cp:coreProperties>
</file>